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F88993-215A-40E2-A55E-28BBEC62089A}" v="32" dt="2025-07-15T15:16:43.668"/>
    <p1510:client id="{A79F814F-48C3-4CAF-A639-3A29DF0BB332}" v="67" dt="2025-07-16T01:53:22.9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94404" autoAdjust="0"/>
  </p:normalViewPr>
  <p:slideViewPr>
    <p:cSldViewPr snapToGrid="0">
      <p:cViewPr varScale="1">
        <p:scale>
          <a:sx n="76" d="100"/>
          <a:sy n="76" d="100"/>
        </p:scale>
        <p:origin x="13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ush Pm" userId="f52831c27192c852" providerId="Windows Live" clId="Web-{74F88993-215A-40E2-A55E-28BBEC62089A}"/>
    <pc:docChg chg="addSld delSld modSld">
      <pc:chgData name="Aarush Pm" userId="f52831c27192c852" providerId="Windows Live" clId="Web-{74F88993-215A-40E2-A55E-28BBEC62089A}" dt="2025-07-15T15:16:43.668" v="25" actId="14100"/>
      <pc:docMkLst>
        <pc:docMk/>
      </pc:docMkLst>
      <pc:sldChg chg="addSp modSp del">
        <pc:chgData name="Aarush Pm" userId="f52831c27192c852" providerId="Windows Live" clId="Web-{74F88993-215A-40E2-A55E-28BBEC62089A}" dt="2025-07-15T15:15:51.901" v="16"/>
        <pc:sldMkLst>
          <pc:docMk/>
          <pc:sldMk cId="109857222" sldId="256"/>
        </pc:sldMkLst>
        <pc:spChg chg="add mod">
          <ac:chgData name="Aarush Pm" userId="f52831c27192c852" providerId="Windows Live" clId="Web-{74F88993-215A-40E2-A55E-28BBEC62089A}" dt="2025-07-15T15:11:03.516" v="10"/>
          <ac:spMkLst>
            <pc:docMk/>
            <pc:sldMk cId="109857222" sldId="256"/>
            <ac:spMk id="5" creationId="{BDF2C66C-62B6-44A3-A212-4FCB7E3C6F44}"/>
          </ac:spMkLst>
        </pc:spChg>
        <pc:spChg chg="add mod">
          <ac:chgData name="Aarush Pm" userId="f52831c27192c852" providerId="Windows Live" clId="Web-{74F88993-215A-40E2-A55E-28BBEC62089A}" dt="2025-07-15T15:15:47.198" v="15" actId="1076"/>
          <ac:spMkLst>
            <pc:docMk/>
            <pc:sldMk cId="109857222" sldId="256"/>
            <ac:spMk id="6" creationId="{B259DF88-D2DC-7CB6-A5C6-3A0D47E70A37}"/>
          </ac:spMkLst>
        </pc:spChg>
        <pc:picChg chg="add mod">
          <ac:chgData name="Aarush Pm" userId="f52831c27192c852" providerId="Windows Live" clId="Web-{74F88993-215A-40E2-A55E-28BBEC62089A}" dt="2025-07-15T15:11:13.798" v="13" actId="1076"/>
          <ac:picMkLst>
            <pc:docMk/>
            <pc:sldMk cId="109857222" sldId="256"/>
            <ac:picMk id="4" creationId="{5FB1FF41-2B3A-B3B8-33FC-FCE5073BAA08}"/>
          </ac:picMkLst>
        </pc:picChg>
      </pc:sldChg>
      <pc:sldChg chg="addSp delSp modSp new">
        <pc:chgData name="Aarush Pm" userId="f52831c27192c852" providerId="Windows Live" clId="Web-{74F88993-215A-40E2-A55E-28BBEC62089A}" dt="2025-07-15T15:16:43.668" v="25" actId="14100"/>
        <pc:sldMkLst>
          <pc:docMk/>
          <pc:sldMk cId="2906143112" sldId="257"/>
        </pc:sldMkLst>
        <pc:spChg chg="mod">
          <ac:chgData name="Aarush Pm" userId="f52831c27192c852" providerId="Windows Live" clId="Web-{74F88993-215A-40E2-A55E-28BBEC62089A}" dt="2025-07-15T15:16:19.918" v="19" actId="20577"/>
          <ac:spMkLst>
            <pc:docMk/>
            <pc:sldMk cId="2906143112" sldId="257"/>
            <ac:spMk id="2" creationId="{B111145F-1D22-BBFA-EAE3-28475F9E1E86}"/>
          </ac:spMkLst>
        </pc:spChg>
        <pc:spChg chg="del">
          <ac:chgData name="Aarush Pm" userId="f52831c27192c852" providerId="Windows Live" clId="Web-{74F88993-215A-40E2-A55E-28BBEC62089A}" dt="2025-07-15T15:16:10.027" v="18"/>
          <ac:spMkLst>
            <pc:docMk/>
            <pc:sldMk cId="2906143112" sldId="257"/>
            <ac:spMk id="3" creationId="{0A3EB25C-5637-4D93-E9CB-5D35A9432D92}"/>
          </ac:spMkLst>
        </pc:spChg>
        <pc:picChg chg="add mod ord">
          <ac:chgData name="Aarush Pm" userId="f52831c27192c852" providerId="Windows Live" clId="Web-{74F88993-215A-40E2-A55E-28BBEC62089A}" dt="2025-07-15T15:16:43.668" v="25" actId="14100"/>
          <ac:picMkLst>
            <pc:docMk/>
            <pc:sldMk cId="2906143112" sldId="257"/>
            <ac:picMk id="4" creationId="{FC7AEE2A-BE84-F5DA-368D-46B59943C1B9}"/>
          </ac:picMkLst>
        </pc:picChg>
      </pc:sldChg>
      <pc:sldChg chg="new">
        <pc:chgData name="Aarush Pm" userId="f52831c27192c852" providerId="Windows Live" clId="Web-{74F88993-215A-40E2-A55E-28BBEC62089A}" dt="2025-07-15T15:15:58.151" v="17"/>
        <pc:sldMkLst>
          <pc:docMk/>
          <pc:sldMk cId="1075798068" sldId="258"/>
        </pc:sldMkLst>
      </pc:sldChg>
    </pc:docChg>
  </pc:docChgLst>
  <pc:docChgLst>
    <pc:chgData name="Aarush Pm" userId="f52831c27192c852" providerId="LiveId" clId="{A79F814F-48C3-4CAF-A639-3A29DF0BB332}"/>
    <pc:docChg chg="custSel addSld delSld modSld">
      <pc:chgData name="Aarush Pm" userId="f52831c27192c852" providerId="LiveId" clId="{A79F814F-48C3-4CAF-A639-3A29DF0BB332}" dt="2025-07-16T01:53:22.926" v="1616"/>
      <pc:docMkLst>
        <pc:docMk/>
      </pc:docMkLst>
      <pc:sldChg chg="addSp delSp modSp mod modTransition">
        <pc:chgData name="Aarush Pm" userId="f52831c27192c852" providerId="LiveId" clId="{A79F814F-48C3-4CAF-A639-3A29DF0BB332}" dt="2025-07-16T01:50:52.665" v="1605"/>
        <pc:sldMkLst>
          <pc:docMk/>
          <pc:sldMk cId="2906143112" sldId="257"/>
        </pc:sldMkLst>
        <pc:spChg chg="add mod">
          <ac:chgData name="Aarush Pm" userId="f52831c27192c852" providerId="LiveId" clId="{A79F814F-48C3-4CAF-A639-3A29DF0BB332}" dt="2025-07-15T14:07:26.581" v="34" actId="14100"/>
          <ac:spMkLst>
            <pc:docMk/>
            <pc:sldMk cId="2906143112" sldId="257"/>
            <ac:spMk id="3" creationId="{18D84D7A-ECC8-013B-EF3E-406A6ACF68FD}"/>
          </ac:spMkLst>
        </pc:spChg>
        <pc:spChg chg="add mod">
          <ac:chgData name="Aarush Pm" userId="f52831c27192c852" providerId="LiveId" clId="{A79F814F-48C3-4CAF-A639-3A29DF0BB332}" dt="2025-07-15T14:07:39.651" v="36" actId="1076"/>
          <ac:spMkLst>
            <pc:docMk/>
            <pc:sldMk cId="2906143112" sldId="257"/>
            <ac:spMk id="5" creationId="{1CDC8014-62EC-1DF4-6511-4B4359C395F9}"/>
          </ac:spMkLst>
        </pc:spChg>
        <pc:spChg chg="add mod">
          <ac:chgData name="Aarush Pm" userId="f52831c27192c852" providerId="LiveId" clId="{A79F814F-48C3-4CAF-A639-3A29DF0BB332}" dt="2025-07-15T14:08:12.400" v="56" actId="1076"/>
          <ac:spMkLst>
            <pc:docMk/>
            <pc:sldMk cId="2906143112" sldId="257"/>
            <ac:spMk id="6" creationId="{09367F15-B983-C6CD-3CC9-B68F5D7252F0}"/>
          </ac:spMkLst>
        </pc:spChg>
        <pc:spChg chg="add del mod">
          <ac:chgData name="Aarush Pm" userId="f52831c27192c852" providerId="LiveId" clId="{A79F814F-48C3-4CAF-A639-3A29DF0BB332}" dt="2025-07-15T14:23:49.241" v="358"/>
          <ac:spMkLst>
            <pc:docMk/>
            <pc:sldMk cId="2906143112" sldId="257"/>
            <ac:spMk id="7" creationId="{5CFF1D00-E537-D760-8465-638C45B5E7E2}"/>
          </ac:spMkLst>
        </pc:spChg>
        <pc:spChg chg="add mod">
          <ac:chgData name="Aarush Pm" userId="f52831c27192c852" providerId="LiveId" clId="{A79F814F-48C3-4CAF-A639-3A29DF0BB332}" dt="2025-07-15T14:23:35.949" v="356" actId="1076"/>
          <ac:spMkLst>
            <pc:docMk/>
            <pc:sldMk cId="2906143112" sldId="257"/>
            <ac:spMk id="8" creationId="{58743990-3205-6A04-8045-1815696A0BCA}"/>
          </ac:spMkLst>
        </pc:spChg>
        <pc:spChg chg="add mod">
          <ac:chgData name="Aarush Pm" userId="f52831c27192c852" providerId="LiveId" clId="{A79F814F-48C3-4CAF-A639-3A29DF0BB332}" dt="2025-07-15T14:23:32.280" v="355" actId="1076"/>
          <ac:spMkLst>
            <pc:docMk/>
            <pc:sldMk cId="2906143112" sldId="257"/>
            <ac:spMk id="9" creationId="{4DACCCD1-AB01-3006-E563-14B4B124A92F}"/>
          </ac:spMkLst>
        </pc:spChg>
        <pc:picChg chg="mod">
          <ac:chgData name="Aarush Pm" userId="f52831c27192c852" providerId="LiveId" clId="{A79F814F-48C3-4CAF-A639-3A29DF0BB332}" dt="2025-07-15T14:07:31.996" v="35" actId="1076"/>
          <ac:picMkLst>
            <pc:docMk/>
            <pc:sldMk cId="2906143112" sldId="257"/>
            <ac:picMk id="4" creationId="{FC7AEE2A-BE84-F5DA-368D-46B59943C1B9}"/>
          </ac:picMkLst>
        </pc:picChg>
      </pc:sldChg>
      <pc:sldChg chg="addSp delSp modSp mod modTransition">
        <pc:chgData name="Aarush Pm" userId="f52831c27192c852" providerId="LiveId" clId="{A79F814F-48C3-4CAF-A639-3A29DF0BB332}" dt="2025-07-16T01:52:07.913" v="1607"/>
        <pc:sldMkLst>
          <pc:docMk/>
          <pc:sldMk cId="1075798068" sldId="258"/>
        </pc:sldMkLst>
        <pc:spChg chg="mod">
          <ac:chgData name="Aarush Pm" userId="f52831c27192c852" providerId="LiveId" clId="{A79F814F-48C3-4CAF-A639-3A29DF0BB332}" dt="2025-07-15T14:25:24.320" v="360" actId="1076"/>
          <ac:spMkLst>
            <pc:docMk/>
            <pc:sldMk cId="1075798068" sldId="258"/>
            <ac:spMk id="2" creationId="{B1E74648-2C5B-6B7D-275B-DF34679987EC}"/>
          </ac:spMkLst>
        </pc:spChg>
        <pc:spChg chg="del">
          <ac:chgData name="Aarush Pm" userId="f52831c27192c852" providerId="LiveId" clId="{A79F814F-48C3-4CAF-A639-3A29DF0BB332}" dt="2025-07-15T14:25:21.631" v="359" actId="931"/>
          <ac:spMkLst>
            <pc:docMk/>
            <pc:sldMk cId="1075798068" sldId="258"/>
            <ac:spMk id="3" creationId="{733B4576-370D-2867-330D-22319D1CF38E}"/>
          </ac:spMkLst>
        </pc:spChg>
        <pc:spChg chg="add mod">
          <ac:chgData name="Aarush Pm" userId="f52831c27192c852" providerId="LiveId" clId="{A79F814F-48C3-4CAF-A639-3A29DF0BB332}" dt="2025-07-15T14:27:48.582" v="375" actId="1076"/>
          <ac:spMkLst>
            <pc:docMk/>
            <pc:sldMk cId="1075798068" sldId="258"/>
            <ac:spMk id="6" creationId="{7976A83D-A174-8537-C748-8DC33E5B0362}"/>
          </ac:spMkLst>
        </pc:spChg>
        <pc:spChg chg="add mod">
          <ac:chgData name="Aarush Pm" userId="f52831c27192c852" providerId="LiveId" clId="{A79F814F-48C3-4CAF-A639-3A29DF0BB332}" dt="2025-07-15T14:27:56.961" v="376" actId="1076"/>
          <ac:spMkLst>
            <pc:docMk/>
            <pc:sldMk cId="1075798068" sldId="258"/>
            <ac:spMk id="7" creationId="{BF8F6BB8-6EC1-344C-E123-73DD237A87E8}"/>
          </ac:spMkLst>
        </pc:spChg>
        <pc:spChg chg="add mod">
          <ac:chgData name="Aarush Pm" userId="f52831c27192c852" providerId="LiveId" clId="{A79F814F-48C3-4CAF-A639-3A29DF0BB332}" dt="2025-07-15T14:28:52.668" v="414" actId="20577"/>
          <ac:spMkLst>
            <pc:docMk/>
            <pc:sldMk cId="1075798068" sldId="258"/>
            <ac:spMk id="8" creationId="{C8FCBCA7-B571-8708-72C6-077F62AFF13F}"/>
          </ac:spMkLst>
        </pc:spChg>
        <pc:spChg chg="add mod">
          <ac:chgData name="Aarush Pm" userId="f52831c27192c852" providerId="LiveId" clId="{A79F814F-48C3-4CAF-A639-3A29DF0BB332}" dt="2025-07-15T14:30:02.540" v="449" actId="1076"/>
          <ac:spMkLst>
            <pc:docMk/>
            <pc:sldMk cId="1075798068" sldId="258"/>
            <ac:spMk id="9" creationId="{1A2591E3-B397-323A-EC55-C720C864828E}"/>
          </ac:spMkLst>
        </pc:spChg>
        <pc:spChg chg="add del mod">
          <ac:chgData name="Aarush Pm" userId="f52831c27192c852" providerId="LiveId" clId="{A79F814F-48C3-4CAF-A639-3A29DF0BB332}" dt="2025-07-15T14:36:12.481" v="603"/>
          <ac:spMkLst>
            <pc:docMk/>
            <pc:sldMk cId="1075798068" sldId="258"/>
            <ac:spMk id="10" creationId="{E65F8C1B-307E-AC0C-33E9-7F0A0D109C96}"/>
          </ac:spMkLst>
        </pc:spChg>
        <pc:spChg chg="add mod">
          <ac:chgData name="Aarush Pm" userId="f52831c27192c852" providerId="LiveId" clId="{A79F814F-48C3-4CAF-A639-3A29DF0BB332}" dt="2025-07-15T14:30:52.249" v="490" actId="1076"/>
          <ac:spMkLst>
            <pc:docMk/>
            <pc:sldMk cId="1075798068" sldId="258"/>
            <ac:spMk id="11" creationId="{25E02049-CB4A-C721-DAE5-C8A18FB21740}"/>
          </ac:spMkLst>
        </pc:spChg>
        <pc:spChg chg="add mod">
          <ac:chgData name="Aarush Pm" userId="f52831c27192c852" providerId="LiveId" clId="{A79F814F-48C3-4CAF-A639-3A29DF0BB332}" dt="2025-07-15T14:32:17.267" v="525" actId="1076"/>
          <ac:spMkLst>
            <pc:docMk/>
            <pc:sldMk cId="1075798068" sldId="258"/>
            <ac:spMk id="12" creationId="{3312BD36-6CA3-0242-C8D1-06AB8F3D279A}"/>
          </ac:spMkLst>
        </pc:spChg>
        <pc:spChg chg="add mod">
          <ac:chgData name="Aarush Pm" userId="f52831c27192c852" providerId="LiveId" clId="{A79F814F-48C3-4CAF-A639-3A29DF0BB332}" dt="2025-07-15T14:34:22.086" v="580" actId="14100"/>
          <ac:spMkLst>
            <pc:docMk/>
            <pc:sldMk cId="1075798068" sldId="258"/>
            <ac:spMk id="13" creationId="{E9F378F6-6151-78E1-C4AF-5733026E3D77}"/>
          </ac:spMkLst>
        </pc:spChg>
        <pc:spChg chg="add mod">
          <ac:chgData name="Aarush Pm" userId="f52831c27192c852" providerId="LiveId" clId="{A79F814F-48C3-4CAF-A639-3A29DF0BB332}" dt="2025-07-15T14:34:06.300" v="577" actId="1076"/>
          <ac:spMkLst>
            <pc:docMk/>
            <pc:sldMk cId="1075798068" sldId="258"/>
            <ac:spMk id="14" creationId="{E150B38F-FE0D-1044-7F51-FD1DE0A33406}"/>
          </ac:spMkLst>
        </pc:spChg>
        <pc:spChg chg="add mod">
          <ac:chgData name="Aarush Pm" userId="f52831c27192c852" providerId="LiveId" clId="{A79F814F-48C3-4CAF-A639-3A29DF0BB332}" dt="2025-07-15T14:35:25.557" v="600" actId="1076"/>
          <ac:spMkLst>
            <pc:docMk/>
            <pc:sldMk cId="1075798068" sldId="258"/>
            <ac:spMk id="15" creationId="{DFC6EE11-BCF3-7962-0CE3-ADA79976E43C}"/>
          </ac:spMkLst>
        </pc:spChg>
        <pc:picChg chg="add mod">
          <ac:chgData name="Aarush Pm" userId="f52831c27192c852" providerId="LiveId" clId="{A79F814F-48C3-4CAF-A639-3A29DF0BB332}" dt="2025-07-15T14:25:35.881" v="364" actId="14100"/>
          <ac:picMkLst>
            <pc:docMk/>
            <pc:sldMk cId="1075798068" sldId="258"/>
            <ac:picMk id="5" creationId="{A1060D40-7922-091B-B164-743C8139F434}"/>
          </ac:picMkLst>
        </pc:picChg>
      </pc:sldChg>
      <pc:sldChg chg="addSp delSp modSp new mod modTransition">
        <pc:chgData name="Aarush Pm" userId="f52831c27192c852" providerId="LiveId" clId="{A79F814F-48C3-4CAF-A639-3A29DF0BB332}" dt="2025-07-16T01:52:21.024" v="1608"/>
        <pc:sldMkLst>
          <pc:docMk/>
          <pc:sldMk cId="3427671476" sldId="259"/>
        </pc:sldMkLst>
        <pc:spChg chg="del">
          <ac:chgData name="Aarush Pm" userId="f52831c27192c852" providerId="LiveId" clId="{A79F814F-48C3-4CAF-A639-3A29DF0BB332}" dt="2025-07-15T14:36:54.685" v="604" actId="931"/>
          <ac:spMkLst>
            <pc:docMk/>
            <pc:sldMk cId="3427671476" sldId="259"/>
            <ac:spMk id="3" creationId="{1B955CB6-C1FF-14D2-CAE2-57477624206D}"/>
          </ac:spMkLst>
        </pc:spChg>
        <pc:spChg chg="add mod">
          <ac:chgData name="Aarush Pm" userId="f52831c27192c852" providerId="LiveId" clId="{A79F814F-48C3-4CAF-A639-3A29DF0BB332}" dt="2025-07-15T14:39:33.392" v="649" actId="13822"/>
          <ac:spMkLst>
            <pc:docMk/>
            <pc:sldMk cId="3427671476" sldId="259"/>
            <ac:spMk id="6" creationId="{8394F3D1-9C2F-ADD6-5528-8F554A5D5BBC}"/>
          </ac:spMkLst>
        </pc:spChg>
        <pc:spChg chg="add mod">
          <ac:chgData name="Aarush Pm" userId="f52831c27192c852" providerId="LiveId" clId="{A79F814F-48C3-4CAF-A639-3A29DF0BB332}" dt="2025-07-15T14:39:13.191" v="646" actId="1076"/>
          <ac:spMkLst>
            <pc:docMk/>
            <pc:sldMk cId="3427671476" sldId="259"/>
            <ac:spMk id="7" creationId="{D9F11DF1-E2CB-1994-918B-F615C7548990}"/>
          </ac:spMkLst>
        </pc:spChg>
        <pc:spChg chg="add mod">
          <ac:chgData name="Aarush Pm" userId="f52831c27192c852" providerId="LiveId" clId="{A79F814F-48C3-4CAF-A639-3A29DF0BB332}" dt="2025-07-15T14:43:16.316" v="676" actId="20577"/>
          <ac:spMkLst>
            <pc:docMk/>
            <pc:sldMk cId="3427671476" sldId="259"/>
            <ac:spMk id="8" creationId="{142B3C13-7421-2B41-7E6C-10E5D0885A53}"/>
          </ac:spMkLst>
        </pc:spChg>
        <pc:spChg chg="add mod">
          <ac:chgData name="Aarush Pm" userId="f52831c27192c852" providerId="LiveId" clId="{A79F814F-48C3-4CAF-A639-3A29DF0BB332}" dt="2025-07-15T14:43:42.089" v="678" actId="13822"/>
          <ac:spMkLst>
            <pc:docMk/>
            <pc:sldMk cId="3427671476" sldId="259"/>
            <ac:spMk id="9" creationId="{6D457DBB-065B-31FF-9C2B-A6E9D21482D9}"/>
          </ac:spMkLst>
        </pc:spChg>
        <pc:spChg chg="add mod">
          <ac:chgData name="Aarush Pm" userId="f52831c27192c852" providerId="LiveId" clId="{A79F814F-48C3-4CAF-A639-3A29DF0BB332}" dt="2025-07-15T14:44:46.880" v="703" actId="1076"/>
          <ac:spMkLst>
            <pc:docMk/>
            <pc:sldMk cId="3427671476" sldId="259"/>
            <ac:spMk id="10" creationId="{F5E9E8D3-E625-2593-019A-5E72F669FF14}"/>
          </ac:spMkLst>
        </pc:spChg>
        <pc:spChg chg="add mod">
          <ac:chgData name="Aarush Pm" userId="f52831c27192c852" providerId="LiveId" clId="{A79F814F-48C3-4CAF-A639-3A29DF0BB332}" dt="2025-07-15T14:49:12.461" v="740" actId="1076"/>
          <ac:spMkLst>
            <pc:docMk/>
            <pc:sldMk cId="3427671476" sldId="259"/>
            <ac:spMk id="11" creationId="{64C77643-549B-7CC9-1303-AB392AF5F2A5}"/>
          </ac:spMkLst>
        </pc:spChg>
        <pc:spChg chg="add mod">
          <ac:chgData name="Aarush Pm" userId="f52831c27192c852" providerId="LiveId" clId="{A79F814F-48C3-4CAF-A639-3A29DF0BB332}" dt="2025-07-15T14:49:17.693" v="741" actId="1076"/>
          <ac:spMkLst>
            <pc:docMk/>
            <pc:sldMk cId="3427671476" sldId="259"/>
            <ac:spMk id="12" creationId="{B60777F1-9CC1-FDA8-37EF-09EF4625CBD3}"/>
          </ac:spMkLst>
        </pc:spChg>
        <pc:spChg chg="add mod">
          <ac:chgData name="Aarush Pm" userId="f52831c27192c852" providerId="LiveId" clId="{A79F814F-48C3-4CAF-A639-3A29DF0BB332}" dt="2025-07-15T14:50:05.116" v="744" actId="1076"/>
          <ac:spMkLst>
            <pc:docMk/>
            <pc:sldMk cId="3427671476" sldId="259"/>
            <ac:spMk id="13" creationId="{6488B5C0-1E0E-FD5A-024D-42CCC5B9AB4F}"/>
          </ac:spMkLst>
        </pc:spChg>
        <pc:spChg chg="add mod">
          <ac:chgData name="Aarush Pm" userId="f52831c27192c852" providerId="LiveId" clId="{A79F814F-48C3-4CAF-A639-3A29DF0BB332}" dt="2025-07-15T14:50:51.971" v="759" actId="1076"/>
          <ac:spMkLst>
            <pc:docMk/>
            <pc:sldMk cId="3427671476" sldId="259"/>
            <ac:spMk id="14" creationId="{518D4778-1686-F3FA-C791-01BFD64F30F5}"/>
          </ac:spMkLst>
        </pc:spChg>
        <pc:picChg chg="add mod">
          <ac:chgData name="Aarush Pm" userId="f52831c27192c852" providerId="LiveId" clId="{A79F814F-48C3-4CAF-A639-3A29DF0BB332}" dt="2025-07-15T14:43:44.275" v="679" actId="1076"/>
          <ac:picMkLst>
            <pc:docMk/>
            <pc:sldMk cId="3427671476" sldId="259"/>
            <ac:picMk id="5" creationId="{8004ED85-A03C-7165-C0EE-AA7594591EE2}"/>
          </ac:picMkLst>
        </pc:picChg>
      </pc:sldChg>
      <pc:sldChg chg="addSp delSp modSp new mod modTransition">
        <pc:chgData name="Aarush Pm" userId="f52831c27192c852" providerId="LiveId" clId="{A79F814F-48C3-4CAF-A639-3A29DF0BB332}" dt="2025-07-16T01:52:32.051" v="1609"/>
        <pc:sldMkLst>
          <pc:docMk/>
          <pc:sldMk cId="2240206373" sldId="260"/>
        </pc:sldMkLst>
        <pc:spChg chg="del">
          <ac:chgData name="Aarush Pm" userId="f52831c27192c852" providerId="LiveId" clId="{A79F814F-48C3-4CAF-A639-3A29DF0BB332}" dt="2025-07-15T14:53:14.654" v="761" actId="931"/>
          <ac:spMkLst>
            <pc:docMk/>
            <pc:sldMk cId="2240206373" sldId="260"/>
            <ac:spMk id="3" creationId="{573496AE-44AE-096D-B9F2-F84FE1094D62}"/>
          </ac:spMkLst>
        </pc:spChg>
        <pc:spChg chg="add mod">
          <ac:chgData name="Aarush Pm" userId="f52831c27192c852" providerId="LiveId" clId="{A79F814F-48C3-4CAF-A639-3A29DF0BB332}" dt="2025-07-15T14:56:21.895" v="803" actId="14100"/>
          <ac:spMkLst>
            <pc:docMk/>
            <pc:sldMk cId="2240206373" sldId="260"/>
            <ac:spMk id="8" creationId="{99730687-FB81-B71D-686D-ED4F053DF3E9}"/>
          </ac:spMkLst>
        </pc:spChg>
        <pc:spChg chg="add mod">
          <ac:chgData name="Aarush Pm" userId="f52831c27192c852" providerId="LiveId" clId="{A79F814F-48C3-4CAF-A639-3A29DF0BB332}" dt="2025-07-16T00:59:23.751" v="946" actId="20577"/>
          <ac:spMkLst>
            <pc:docMk/>
            <pc:sldMk cId="2240206373" sldId="260"/>
            <ac:spMk id="9" creationId="{DB0C0447-9BE3-73DC-803E-DBB2CD2F9C6E}"/>
          </ac:spMkLst>
        </pc:spChg>
        <pc:spChg chg="add del">
          <ac:chgData name="Aarush Pm" userId="f52831c27192c852" providerId="LiveId" clId="{A79F814F-48C3-4CAF-A639-3A29DF0BB332}" dt="2025-07-15T14:56:53.594" v="805" actId="21"/>
          <ac:spMkLst>
            <pc:docMk/>
            <pc:sldMk cId="2240206373" sldId="260"/>
            <ac:spMk id="10" creationId="{99DA3FED-304F-9861-50FB-18D9A29B839A}"/>
          </ac:spMkLst>
        </pc:spChg>
        <pc:spChg chg="add mod">
          <ac:chgData name="Aarush Pm" userId="f52831c27192c852" providerId="LiveId" clId="{A79F814F-48C3-4CAF-A639-3A29DF0BB332}" dt="2025-07-15T15:00:04.124" v="824" actId="14100"/>
          <ac:spMkLst>
            <pc:docMk/>
            <pc:sldMk cId="2240206373" sldId="260"/>
            <ac:spMk id="13" creationId="{DF9E1154-4530-D4FE-0670-D332C21F5D25}"/>
          </ac:spMkLst>
        </pc:spChg>
        <pc:spChg chg="add mod">
          <ac:chgData name="Aarush Pm" userId="f52831c27192c852" providerId="LiveId" clId="{A79F814F-48C3-4CAF-A639-3A29DF0BB332}" dt="2025-07-15T15:00:26.087" v="828" actId="207"/>
          <ac:spMkLst>
            <pc:docMk/>
            <pc:sldMk cId="2240206373" sldId="260"/>
            <ac:spMk id="14" creationId="{EDC253D1-AC6E-7A55-031D-78719F8BD3C3}"/>
          </ac:spMkLst>
        </pc:spChg>
        <pc:spChg chg="add mod">
          <ac:chgData name="Aarush Pm" userId="f52831c27192c852" providerId="LiveId" clId="{A79F814F-48C3-4CAF-A639-3A29DF0BB332}" dt="2025-07-15T15:02:25.810" v="843" actId="1076"/>
          <ac:spMkLst>
            <pc:docMk/>
            <pc:sldMk cId="2240206373" sldId="260"/>
            <ac:spMk id="15" creationId="{BD489D9F-6387-5521-23CF-A1BE003178C9}"/>
          </ac:spMkLst>
        </pc:spChg>
        <pc:spChg chg="add mod">
          <ac:chgData name="Aarush Pm" userId="f52831c27192c852" providerId="LiveId" clId="{A79F814F-48C3-4CAF-A639-3A29DF0BB332}" dt="2025-07-15T15:02:30.210" v="844" actId="1076"/>
          <ac:spMkLst>
            <pc:docMk/>
            <pc:sldMk cId="2240206373" sldId="260"/>
            <ac:spMk id="16" creationId="{0BB78005-EDDF-E3C3-C4C2-D8936A005FF9}"/>
          </ac:spMkLst>
        </pc:spChg>
        <pc:spChg chg="add mod">
          <ac:chgData name="Aarush Pm" userId="f52831c27192c852" providerId="LiveId" clId="{A79F814F-48C3-4CAF-A639-3A29DF0BB332}" dt="2025-07-15T15:04:48.560" v="857" actId="14100"/>
          <ac:spMkLst>
            <pc:docMk/>
            <pc:sldMk cId="2240206373" sldId="260"/>
            <ac:spMk id="17" creationId="{69CAC25F-AB2F-F68C-2256-3022D9300AFE}"/>
          </ac:spMkLst>
        </pc:spChg>
        <pc:spChg chg="add mod">
          <ac:chgData name="Aarush Pm" userId="f52831c27192c852" providerId="LiveId" clId="{A79F814F-48C3-4CAF-A639-3A29DF0BB332}" dt="2025-07-15T15:05:19.483" v="863" actId="207"/>
          <ac:spMkLst>
            <pc:docMk/>
            <pc:sldMk cId="2240206373" sldId="260"/>
            <ac:spMk id="18" creationId="{56E1D647-8DDB-7987-9A78-1BE73727CE99}"/>
          </ac:spMkLst>
        </pc:spChg>
        <pc:spChg chg="add del">
          <ac:chgData name="Aarush Pm" userId="f52831c27192c852" providerId="LiveId" clId="{A79F814F-48C3-4CAF-A639-3A29DF0BB332}" dt="2025-07-15T15:07:36.472" v="865" actId="21"/>
          <ac:spMkLst>
            <pc:docMk/>
            <pc:sldMk cId="2240206373" sldId="260"/>
            <ac:spMk id="19" creationId="{84EB352F-5F8F-0B0F-53A5-D2EEA0301D0D}"/>
          </ac:spMkLst>
        </pc:spChg>
        <pc:spChg chg="add mod">
          <ac:chgData name="Aarush Pm" userId="f52831c27192c852" providerId="LiveId" clId="{A79F814F-48C3-4CAF-A639-3A29DF0BB332}" dt="2025-07-15T15:08:53.013" v="880" actId="14100"/>
          <ac:spMkLst>
            <pc:docMk/>
            <pc:sldMk cId="2240206373" sldId="260"/>
            <ac:spMk id="20" creationId="{688E3FAF-10DD-F73D-1B38-C26F787BD4DE}"/>
          </ac:spMkLst>
        </pc:spChg>
        <pc:spChg chg="add mod">
          <ac:chgData name="Aarush Pm" userId="f52831c27192c852" providerId="LiveId" clId="{A79F814F-48C3-4CAF-A639-3A29DF0BB332}" dt="2025-07-15T15:08:36.265" v="876" actId="207"/>
          <ac:spMkLst>
            <pc:docMk/>
            <pc:sldMk cId="2240206373" sldId="260"/>
            <ac:spMk id="21" creationId="{0CF7BFFE-C15C-1D80-D7F9-43B2422F802C}"/>
          </ac:spMkLst>
        </pc:spChg>
        <pc:spChg chg="add mod">
          <ac:chgData name="Aarush Pm" userId="f52831c27192c852" providerId="LiveId" clId="{A79F814F-48C3-4CAF-A639-3A29DF0BB332}" dt="2025-07-15T15:11:22.930" v="900" actId="14100"/>
          <ac:spMkLst>
            <pc:docMk/>
            <pc:sldMk cId="2240206373" sldId="260"/>
            <ac:spMk id="22" creationId="{CA2AD970-1AED-8931-4C77-613627B2AB75}"/>
          </ac:spMkLst>
        </pc:spChg>
        <pc:spChg chg="add mod">
          <ac:chgData name="Aarush Pm" userId="f52831c27192c852" providerId="LiveId" clId="{A79F814F-48C3-4CAF-A639-3A29DF0BB332}" dt="2025-07-15T15:11:00.447" v="893" actId="207"/>
          <ac:spMkLst>
            <pc:docMk/>
            <pc:sldMk cId="2240206373" sldId="260"/>
            <ac:spMk id="23" creationId="{3896A380-EC30-A61D-E9D5-5B5D7AC1C77F}"/>
          </ac:spMkLst>
        </pc:spChg>
        <pc:picChg chg="add mod">
          <ac:chgData name="Aarush Pm" userId="f52831c27192c852" providerId="LiveId" clId="{A79F814F-48C3-4CAF-A639-3A29DF0BB332}" dt="2025-07-15T14:54:06.065" v="769" actId="14100"/>
          <ac:picMkLst>
            <pc:docMk/>
            <pc:sldMk cId="2240206373" sldId="260"/>
            <ac:picMk id="5" creationId="{F4D2829D-FF63-BBDC-BADC-649472EFDBBE}"/>
          </ac:picMkLst>
        </pc:picChg>
        <pc:picChg chg="add mod">
          <ac:chgData name="Aarush Pm" userId="f52831c27192c852" providerId="LiveId" clId="{A79F814F-48C3-4CAF-A639-3A29DF0BB332}" dt="2025-07-15T15:11:05.051" v="895" actId="1076"/>
          <ac:picMkLst>
            <pc:docMk/>
            <pc:sldMk cId="2240206373" sldId="260"/>
            <ac:picMk id="7" creationId="{0E3EA5F5-56AF-2662-61CF-96C994F754FC}"/>
          </ac:picMkLst>
        </pc:picChg>
        <pc:cxnChg chg="add del">
          <ac:chgData name="Aarush Pm" userId="f52831c27192c852" providerId="LiveId" clId="{A79F814F-48C3-4CAF-A639-3A29DF0BB332}" dt="2025-07-15T14:57:39.865" v="807" actId="21"/>
          <ac:cxnSpMkLst>
            <pc:docMk/>
            <pc:sldMk cId="2240206373" sldId="260"/>
            <ac:cxnSpMk id="12" creationId="{B61A9505-0145-3E3C-4C7D-54628CBDCBDA}"/>
          </ac:cxnSpMkLst>
        </pc:cxnChg>
      </pc:sldChg>
      <pc:sldChg chg="addSp delSp modSp new mod modTransition">
        <pc:chgData name="Aarush Pm" userId="f52831c27192c852" providerId="LiveId" clId="{A79F814F-48C3-4CAF-A639-3A29DF0BB332}" dt="2025-07-16T01:52:42.581" v="1610"/>
        <pc:sldMkLst>
          <pc:docMk/>
          <pc:sldMk cId="532814670" sldId="261"/>
        </pc:sldMkLst>
        <pc:spChg chg="del">
          <ac:chgData name="Aarush Pm" userId="f52831c27192c852" providerId="LiveId" clId="{A79F814F-48C3-4CAF-A639-3A29DF0BB332}" dt="2025-07-16T01:02:04.588" v="947" actId="931"/>
          <ac:spMkLst>
            <pc:docMk/>
            <pc:sldMk cId="532814670" sldId="261"/>
            <ac:spMk id="3" creationId="{3E5B3095-0F92-C08D-C3E1-BEB07E73653C}"/>
          </ac:spMkLst>
        </pc:spChg>
        <pc:spChg chg="add mod">
          <ac:chgData name="Aarush Pm" userId="f52831c27192c852" providerId="LiveId" clId="{A79F814F-48C3-4CAF-A639-3A29DF0BB332}" dt="2025-07-16T01:02:58.904" v="965" actId="1076"/>
          <ac:spMkLst>
            <pc:docMk/>
            <pc:sldMk cId="532814670" sldId="261"/>
            <ac:spMk id="6" creationId="{61DD9E50-1185-47E0-7295-7C34BE09A947}"/>
          </ac:spMkLst>
        </pc:spChg>
        <pc:spChg chg="add mod">
          <ac:chgData name="Aarush Pm" userId="f52831c27192c852" providerId="LiveId" clId="{A79F814F-48C3-4CAF-A639-3A29DF0BB332}" dt="2025-07-16T01:04:01.791" v="967" actId="1076"/>
          <ac:spMkLst>
            <pc:docMk/>
            <pc:sldMk cId="532814670" sldId="261"/>
            <ac:spMk id="7" creationId="{0277E5ED-1FC1-2BA3-2FEB-B3491A357C0D}"/>
          </ac:spMkLst>
        </pc:spChg>
        <pc:spChg chg="add mod">
          <ac:chgData name="Aarush Pm" userId="f52831c27192c852" providerId="LiveId" clId="{A79F814F-48C3-4CAF-A639-3A29DF0BB332}" dt="2025-07-16T01:05:08.547" v="1007" actId="1076"/>
          <ac:spMkLst>
            <pc:docMk/>
            <pc:sldMk cId="532814670" sldId="261"/>
            <ac:spMk id="8" creationId="{AC6E8BC8-55AB-DD72-DD17-905735A72856}"/>
          </ac:spMkLst>
        </pc:spChg>
        <pc:spChg chg="add mod">
          <ac:chgData name="Aarush Pm" userId="f52831c27192c852" providerId="LiveId" clId="{A79F814F-48C3-4CAF-A639-3A29DF0BB332}" dt="2025-07-16T01:06:01.317" v="1012" actId="14100"/>
          <ac:spMkLst>
            <pc:docMk/>
            <pc:sldMk cId="532814670" sldId="261"/>
            <ac:spMk id="9" creationId="{10922236-A707-F06F-1D88-B7E3B5C4253F}"/>
          </ac:spMkLst>
        </pc:spChg>
        <pc:spChg chg="add mod">
          <ac:chgData name="Aarush Pm" userId="f52831c27192c852" providerId="LiveId" clId="{A79F814F-48C3-4CAF-A639-3A29DF0BB332}" dt="2025-07-16T01:06:57.542" v="1042" actId="1076"/>
          <ac:spMkLst>
            <pc:docMk/>
            <pc:sldMk cId="532814670" sldId="261"/>
            <ac:spMk id="10" creationId="{30F4C286-AB61-CDEC-AB30-A55AD3945176}"/>
          </ac:spMkLst>
        </pc:spChg>
        <pc:spChg chg="add mod">
          <ac:chgData name="Aarush Pm" userId="f52831c27192c852" providerId="LiveId" clId="{A79F814F-48C3-4CAF-A639-3A29DF0BB332}" dt="2025-07-16T01:07:32.136" v="1044" actId="1076"/>
          <ac:spMkLst>
            <pc:docMk/>
            <pc:sldMk cId="532814670" sldId="261"/>
            <ac:spMk id="11" creationId="{487654E2-E756-6275-802F-CB3685256410}"/>
          </ac:spMkLst>
        </pc:spChg>
        <pc:spChg chg="add mod">
          <ac:chgData name="Aarush Pm" userId="f52831c27192c852" providerId="LiveId" clId="{A79F814F-48C3-4CAF-A639-3A29DF0BB332}" dt="2025-07-16T01:08:42.996" v="1090" actId="1076"/>
          <ac:spMkLst>
            <pc:docMk/>
            <pc:sldMk cId="532814670" sldId="261"/>
            <ac:spMk id="12" creationId="{B5788739-15F6-A08B-851A-33CF6A0A43E0}"/>
          </ac:spMkLst>
        </pc:spChg>
        <pc:spChg chg="add mod">
          <ac:chgData name="Aarush Pm" userId="f52831c27192c852" providerId="LiveId" clId="{A79F814F-48C3-4CAF-A639-3A29DF0BB332}" dt="2025-07-16T01:09:44.104" v="1097" actId="13822"/>
          <ac:spMkLst>
            <pc:docMk/>
            <pc:sldMk cId="532814670" sldId="261"/>
            <ac:spMk id="13" creationId="{4E1EEFF0-585D-592D-A27E-568614D80FDF}"/>
          </ac:spMkLst>
        </pc:spChg>
        <pc:picChg chg="add mod">
          <ac:chgData name="Aarush Pm" userId="f52831c27192c852" providerId="LiveId" clId="{A79F814F-48C3-4CAF-A639-3A29DF0BB332}" dt="2025-07-16T01:07:34.573" v="1045" actId="1076"/>
          <ac:picMkLst>
            <pc:docMk/>
            <pc:sldMk cId="532814670" sldId="261"/>
            <ac:picMk id="5" creationId="{6512A035-48FC-5345-2E5F-03B278C5A1E0}"/>
          </ac:picMkLst>
        </pc:picChg>
      </pc:sldChg>
      <pc:sldChg chg="addSp delSp modSp new mod modTransition">
        <pc:chgData name="Aarush Pm" userId="f52831c27192c852" providerId="LiveId" clId="{A79F814F-48C3-4CAF-A639-3A29DF0BB332}" dt="2025-07-16T01:53:10.780" v="1615"/>
        <pc:sldMkLst>
          <pc:docMk/>
          <pc:sldMk cId="472847878" sldId="262"/>
        </pc:sldMkLst>
        <pc:spChg chg="del">
          <ac:chgData name="Aarush Pm" userId="f52831c27192c852" providerId="LiveId" clId="{A79F814F-48C3-4CAF-A639-3A29DF0BB332}" dt="2025-07-16T01:10:34.466" v="1099" actId="931"/>
          <ac:spMkLst>
            <pc:docMk/>
            <pc:sldMk cId="472847878" sldId="262"/>
            <ac:spMk id="3" creationId="{99EBF3A9-C8F0-329C-A421-619A24C20FE4}"/>
          </ac:spMkLst>
        </pc:spChg>
        <pc:spChg chg="add mod">
          <ac:chgData name="Aarush Pm" userId="f52831c27192c852" providerId="LiveId" clId="{A79F814F-48C3-4CAF-A639-3A29DF0BB332}" dt="2025-07-16T01:11:21.525" v="1114" actId="1076"/>
          <ac:spMkLst>
            <pc:docMk/>
            <pc:sldMk cId="472847878" sldId="262"/>
            <ac:spMk id="6" creationId="{2FD2364A-4FFD-C2A3-B554-450C5504C70D}"/>
          </ac:spMkLst>
        </pc:spChg>
        <pc:spChg chg="add mod">
          <ac:chgData name="Aarush Pm" userId="f52831c27192c852" providerId="LiveId" clId="{A79F814F-48C3-4CAF-A639-3A29DF0BB332}" dt="2025-07-16T01:14:17.104" v="1185" actId="14100"/>
          <ac:spMkLst>
            <pc:docMk/>
            <pc:sldMk cId="472847878" sldId="262"/>
            <ac:spMk id="7" creationId="{688B4D09-9BCA-7D9A-F2E8-49A27D62ABD1}"/>
          </ac:spMkLst>
        </pc:spChg>
        <pc:spChg chg="add mod">
          <ac:chgData name="Aarush Pm" userId="f52831c27192c852" providerId="LiveId" clId="{A79F814F-48C3-4CAF-A639-3A29DF0BB332}" dt="2025-07-16T01:14:10.215" v="1184" actId="3062"/>
          <ac:spMkLst>
            <pc:docMk/>
            <pc:sldMk cId="472847878" sldId="262"/>
            <ac:spMk id="8" creationId="{D5804D64-2300-F214-C6D5-7233D0E739BB}"/>
          </ac:spMkLst>
        </pc:spChg>
        <pc:spChg chg="add mod">
          <ac:chgData name="Aarush Pm" userId="f52831c27192c852" providerId="LiveId" clId="{A79F814F-48C3-4CAF-A639-3A29DF0BB332}" dt="2025-07-16T01:14:50.469" v="1187" actId="1076"/>
          <ac:spMkLst>
            <pc:docMk/>
            <pc:sldMk cId="472847878" sldId="262"/>
            <ac:spMk id="9" creationId="{B6A55CDF-54E2-B58B-34F8-D0B26FE3EE76}"/>
          </ac:spMkLst>
        </pc:spChg>
        <pc:spChg chg="add mod">
          <ac:chgData name="Aarush Pm" userId="f52831c27192c852" providerId="LiveId" clId="{A79F814F-48C3-4CAF-A639-3A29DF0BB332}" dt="2025-07-16T01:16:34.127" v="1243" actId="5793"/>
          <ac:spMkLst>
            <pc:docMk/>
            <pc:sldMk cId="472847878" sldId="262"/>
            <ac:spMk id="10" creationId="{AA85578F-C263-04CE-6B1F-895857525D0F}"/>
          </ac:spMkLst>
        </pc:spChg>
        <pc:spChg chg="add mod">
          <ac:chgData name="Aarush Pm" userId="f52831c27192c852" providerId="LiveId" clId="{A79F814F-48C3-4CAF-A639-3A29DF0BB332}" dt="2025-07-16T01:17:43.871" v="1247" actId="1076"/>
          <ac:spMkLst>
            <pc:docMk/>
            <pc:sldMk cId="472847878" sldId="262"/>
            <ac:spMk id="11" creationId="{2A9E2879-76DB-DCD2-9428-72E01EF5941F}"/>
          </ac:spMkLst>
        </pc:spChg>
        <pc:spChg chg="add del mod">
          <ac:chgData name="Aarush Pm" userId="f52831c27192c852" providerId="LiveId" clId="{A79F814F-48C3-4CAF-A639-3A29DF0BB332}" dt="2025-07-16T01:18:27.901" v="1261" actId="478"/>
          <ac:spMkLst>
            <pc:docMk/>
            <pc:sldMk cId="472847878" sldId="262"/>
            <ac:spMk id="12" creationId="{8E5E2BDB-899B-429C-E029-988C223510C8}"/>
          </ac:spMkLst>
        </pc:spChg>
        <pc:spChg chg="add mod">
          <ac:chgData name="Aarush Pm" userId="f52831c27192c852" providerId="LiveId" clId="{A79F814F-48C3-4CAF-A639-3A29DF0BB332}" dt="2025-07-16T01:20:07.384" v="1342" actId="5793"/>
          <ac:spMkLst>
            <pc:docMk/>
            <pc:sldMk cId="472847878" sldId="262"/>
            <ac:spMk id="13" creationId="{DD7F565D-021E-599E-444D-370A32E7B94C}"/>
          </ac:spMkLst>
        </pc:spChg>
        <pc:picChg chg="add mod">
          <ac:chgData name="Aarush Pm" userId="f52831c27192c852" providerId="LiveId" clId="{A79F814F-48C3-4CAF-A639-3A29DF0BB332}" dt="2025-07-16T01:11:17.430" v="1113" actId="1076"/>
          <ac:picMkLst>
            <pc:docMk/>
            <pc:sldMk cId="472847878" sldId="262"/>
            <ac:picMk id="5" creationId="{6086B558-CF68-C470-CE04-64EB0F26868B}"/>
          </ac:picMkLst>
        </pc:picChg>
      </pc:sldChg>
      <pc:sldChg chg="addSp delSp modSp new mod modTransition modAnim">
        <pc:chgData name="Aarush Pm" userId="f52831c27192c852" providerId="LiveId" clId="{A79F814F-48C3-4CAF-A639-3A29DF0BB332}" dt="2025-07-16T01:53:22.926" v="1616"/>
        <pc:sldMkLst>
          <pc:docMk/>
          <pc:sldMk cId="111484534" sldId="263"/>
        </pc:sldMkLst>
        <pc:spChg chg="del">
          <ac:chgData name="Aarush Pm" userId="f52831c27192c852" providerId="LiveId" clId="{A79F814F-48C3-4CAF-A639-3A29DF0BB332}" dt="2025-07-16T01:48:36.612" v="1515"/>
          <ac:spMkLst>
            <pc:docMk/>
            <pc:sldMk cId="111484534" sldId="263"/>
            <ac:spMk id="3" creationId="{08A8AA58-CC4F-46A6-EFE4-787561F7422F}"/>
          </ac:spMkLst>
        </pc:spChg>
        <pc:spChg chg="add mod">
          <ac:chgData name="Aarush Pm" userId="f52831c27192c852" providerId="LiveId" clId="{A79F814F-48C3-4CAF-A639-3A29DF0BB332}" dt="2025-07-16T01:50:15.406" v="1602" actId="1076"/>
          <ac:spMkLst>
            <pc:docMk/>
            <pc:sldMk cId="111484534" sldId="263"/>
            <ac:spMk id="5" creationId="{C6E91039-2ACA-85AD-0BAC-861EB424E3DE}"/>
          </ac:spMkLst>
        </pc:spChg>
        <pc:picChg chg="add mod">
          <ac:chgData name="Aarush Pm" userId="f52831c27192c852" providerId="LiveId" clId="{A79F814F-48C3-4CAF-A639-3A29DF0BB332}" dt="2025-07-16T01:48:50.471" v="1519" actId="14100"/>
          <ac:picMkLst>
            <pc:docMk/>
            <pc:sldMk cId="111484534" sldId="263"/>
            <ac:picMk id="4" creationId="{59DFEA66-56D3-1B2A-F4D9-32FE730C39DF}"/>
          </ac:picMkLst>
        </pc:picChg>
      </pc:sldChg>
      <pc:sldChg chg="addSp delSp modSp new del mod modAnim">
        <pc:chgData name="Aarush Pm" userId="f52831c27192c852" providerId="LiveId" clId="{A79F814F-48C3-4CAF-A639-3A29DF0BB332}" dt="2025-07-16T01:47:34.691" v="1513" actId="2696"/>
        <pc:sldMkLst>
          <pc:docMk/>
          <pc:sldMk cId="1913538056" sldId="263"/>
        </pc:sldMkLst>
        <pc:spChg chg="mod">
          <ac:chgData name="Aarush Pm" userId="f52831c27192c852" providerId="LiveId" clId="{A79F814F-48C3-4CAF-A639-3A29DF0BB332}" dt="2025-07-16T01:29:28.053" v="1376" actId="27636"/>
          <ac:spMkLst>
            <pc:docMk/>
            <pc:sldMk cId="1913538056" sldId="263"/>
            <ac:spMk id="2" creationId="{A3DE26F3-B131-E140-18C5-1C799F6B1791}"/>
          </ac:spMkLst>
        </pc:spChg>
        <pc:spChg chg="del">
          <ac:chgData name="Aarush Pm" userId="f52831c27192c852" providerId="LiveId" clId="{A79F814F-48C3-4CAF-A639-3A29DF0BB332}" dt="2025-07-16T01:20:59.456" v="1344" actId="931"/>
          <ac:spMkLst>
            <pc:docMk/>
            <pc:sldMk cId="1913538056" sldId="263"/>
            <ac:spMk id="3" creationId="{55694F5D-FCE3-1B94-B13A-9E61BEBCBDF0}"/>
          </ac:spMkLst>
        </pc:spChg>
        <pc:spChg chg="add del mod">
          <ac:chgData name="Aarush Pm" userId="f52831c27192c852" providerId="LiveId" clId="{A79F814F-48C3-4CAF-A639-3A29DF0BB332}" dt="2025-07-16T01:42:53.974" v="1503"/>
          <ac:spMkLst>
            <pc:docMk/>
            <pc:sldMk cId="1913538056" sldId="263"/>
            <ac:spMk id="7" creationId="{052892E3-E969-F565-4F3D-1238E968D1EF}"/>
          </ac:spMkLst>
        </pc:spChg>
        <pc:spChg chg="add mod">
          <ac:chgData name="Aarush Pm" userId="f52831c27192c852" providerId="LiveId" clId="{A79F814F-48C3-4CAF-A639-3A29DF0BB332}" dt="2025-07-16T01:44:59.392" v="1511" actId="207"/>
          <ac:spMkLst>
            <pc:docMk/>
            <pc:sldMk cId="1913538056" sldId="263"/>
            <ac:spMk id="8" creationId="{2BD3127D-9B37-CA29-EB1B-01AD3C74DCC0}"/>
          </ac:spMkLst>
        </pc:spChg>
        <pc:spChg chg="add del mod">
          <ac:chgData name="Aarush Pm" userId="f52831c27192c852" providerId="LiveId" clId="{A79F814F-48C3-4CAF-A639-3A29DF0BB332}" dt="2025-07-16T01:39:09.530" v="1498" actId="21"/>
          <ac:spMkLst>
            <pc:docMk/>
            <pc:sldMk cId="1913538056" sldId="263"/>
            <ac:spMk id="9" creationId="{1F4C0E63-6E70-448C-EDAD-BAD696653509}"/>
          </ac:spMkLst>
        </pc:spChg>
        <pc:spChg chg="add del mod">
          <ac:chgData name="Aarush Pm" userId="f52831c27192c852" providerId="LiveId" clId="{A79F814F-48C3-4CAF-A639-3A29DF0BB332}" dt="2025-07-16T01:41:10.067" v="1501" actId="21"/>
          <ac:spMkLst>
            <pc:docMk/>
            <pc:sldMk cId="1913538056" sldId="263"/>
            <ac:spMk id="10" creationId="{3DDFE99D-E51F-40F0-8C24-EF638CA7FC3A}"/>
          </ac:spMkLst>
        </pc:spChg>
        <pc:picChg chg="add del mod">
          <ac:chgData name="Aarush Pm" userId="f52831c27192c852" providerId="LiveId" clId="{A79F814F-48C3-4CAF-A639-3A29DF0BB332}" dt="2025-07-16T01:23:47.812" v="1350" actId="21"/>
          <ac:picMkLst>
            <pc:docMk/>
            <pc:sldMk cId="1913538056" sldId="263"/>
            <ac:picMk id="5" creationId="{59D61E27-E849-A158-53C4-AB07D3170B22}"/>
          </ac:picMkLst>
        </pc:picChg>
        <pc:picChg chg="add mod">
          <ac:chgData name="Aarush Pm" userId="f52831c27192c852" providerId="LiveId" clId="{A79F814F-48C3-4CAF-A639-3A29DF0BB332}" dt="2025-07-16T01:43:07.584" v="1505" actId="1076"/>
          <ac:picMkLst>
            <pc:docMk/>
            <pc:sldMk cId="1913538056" sldId="263"/>
            <ac:picMk id="11" creationId="{C789AAF3-0120-5BFD-4E65-6BA12F6B7049}"/>
          </ac:picMkLst>
        </pc:picChg>
        <pc:picChg chg="add mod ord">
          <ac:chgData name="Aarush Pm" userId="f52831c27192c852" providerId="LiveId" clId="{A79F814F-48C3-4CAF-A639-3A29DF0BB332}" dt="2025-07-16T01:47:17.614" v="1512" actId="1076"/>
          <ac:picMkLst>
            <pc:docMk/>
            <pc:sldMk cId="1913538056" sldId="263"/>
            <ac:picMk id="12" creationId="{3FB458BD-760F-114C-61D6-600EACDBE9C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15/07/2025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15/07/2025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1145F-1D22-BBFA-EAE3-28475F9E1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+mj-lt"/>
                <a:cs typeface="+mj-lt"/>
              </a:rPr>
              <a:t>Utility Software</a:t>
            </a:r>
            <a:endParaRPr lang="en-US" dirty="0"/>
          </a:p>
        </p:txBody>
      </p:sp>
      <p:pic>
        <p:nvPicPr>
          <p:cNvPr id="4" name="Content Placeholder 3" descr="A close up of a paper&#10;&#10;AI-generated content may be incorrect.">
            <a:extLst>
              <a:ext uri="{FF2B5EF4-FFF2-40B4-BE49-F238E27FC236}">
                <a16:creationId xmlns:a16="http://schemas.microsoft.com/office/drawing/2014/main" id="{FC7AEE2A-BE84-F5DA-368D-46B59943C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9969" y="-2639"/>
            <a:ext cx="13217830" cy="6860639"/>
          </a:xfrm>
          <a:prstGeom prst="rect">
            <a:avLst/>
          </a:prstGeom>
        </p:spPr>
      </p:pic>
      <p:sp>
        <p:nvSpPr>
          <p:cNvPr id="3" name="Call-out: Down Arrow 2">
            <a:extLst>
              <a:ext uri="{FF2B5EF4-FFF2-40B4-BE49-F238E27FC236}">
                <a16:creationId xmlns:a16="http://schemas.microsoft.com/office/drawing/2014/main" id="{18D84D7A-ECC8-013B-EF3E-406A6ACF68FD}"/>
              </a:ext>
            </a:extLst>
          </p:cNvPr>
          <p:cNvSpPr/>
          <p:nvPr/>
        </p:nvSpPr>
        <p:spPr>
          <a:xfrm>
            <a:off x="291548" y="198783"/>
            <a:ext cx="5141843" cy="923330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DC8014-62EC-1DF4-6511-4B4359C395F9}"/>
              </a:ext>
            </a:extLst>
          </p:cNvPr>
          <p:cNvSpPr/>
          <p:nvPr/>
        </p:nvSpPr>
        <p:spPr>
          <a:xfrm>
            <a:off x="742208" y="21406"/>
            <a:ext cx="42405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indroduction</a:t>
            </a:r>
            <a:endParaRPr lang="en-GB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367F15-B983-C6CD-3CC9-B68F5D7252F0}"/>
              </a:ext>
            </a:extLst>
          </p:cNvPr>
          <p:cNvSpPr/>
          <p:nvPr/>
        </p:nvSpPr>
        <p:spPr>
          <a:xfrm>
            <a:off x="9745568" y="-2639"/>
            <a:ext cx="295805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Utility </a:t>
            </a:r>
          </a:p>
          <a:p>
            <a:pPr algn="ctr"/>
            <a:r>
              <a:rPr lang="en-GB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software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743990-3205-6A04-8045-1815696A0BCA}"/>
              </a:ext>
            </a:extLst>
          </p:cNvPr>
          <p:cNvSpPr/>
          <p:nvPr/>
        </p:nvSpPr>
        <p:spPr>
          <a:xfrm>
            <a:off x="-521806" y="3260373"/>
            <a:ext cx="6400799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Utility software </a:t>
            </a: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is system software designed to help manage, maintain, and control computer resources.</a:t>
            </a:r>
            <a:r>
              <a:rPr lang="en-GB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ACCCD1-AB01-3006-E563-14B4B124A92F}"/>
              </a:ext>
            </a:extLst>
          </p:cNvPr>
          <p:cNvSpPr/>
          <p:nvPr/>
        </p:nvSpPr>
        <p:spPr>
          <a:xfrm rot="10800000" flipV="1">
            <a:off x="-349969" y="5274630"/>
            <a:ext cx="682984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It</a:t>
            </a:r>
            <a:r>
              <a:rPr lang="en-US" sz="2800" dirty="0"/>
              <a:t> </a:t>
            </a: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supports</a:t>
            </a:r>
            <a:r>
              <a:rPr lang="en-US" sz="2800" dirty="0"/>
              <a:t> </a:t>
            </a: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the</a:t>
            </a:r>
            <a:r>
              <a:rPr lang="en-US" sz="2800" dirty="0"/>
              <a:t> </a:t>
            </a: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computer</a:t>
            </a:r>
            <a:r>
              <a:rPr lang="en-US" sz="2800" dirty="0"/>
              <a:t> </a:t>
            </a: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infrastructure</a:t>
            </a:r>
            <a:r>
              <a:rPr lang="en-US" sz="2800" dirty="0"/>
              <a:t> </a:t>
            </a: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and</a:t>
            </a:r>
            <a:r>
              <a:rPr lang="en-US" sz="2800" dirty="0"/>
              <a:t> </a:t>
            </a: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helps</a:t>
            </a:r>
            <a:r>
              <a:rPr lang="en-US" sz="2800" dirty="0"/>
              <a:t> </a:t>
            </a: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improve</a:t>
            </a:r>
            <a:r>
              <a:rPr lang="en-US" sz="2800" dirty="0"/>
              <a:t> </a:t>
            </a: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efficiency</a:t>
            </a:r>
            <a:r>
              <a:rPr lang="en-US" sz="2800" dirty="0"/>
              <a:t>.</a:t>
            </a:r>
            <a:endParaRPr lang="en-GB" sz="2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06143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4648-2C5B-6B7D-275B-DF3467998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094"/>
            <a:ext cx="10515600" cy="1325563"/>
          </a:xfrm>
        </p:spPr>
        <p:txBody>
          <a:bodyPr/>
          <a:lstStyle/>
          <a:p>
            <a:endParaRPr lang="en-GB"/>
          </a:p>
        </p:txBody>
      </p:sp>
      <p:pic>
        <p:nvPicPr>
          <p:cNvPr id="5" name="Content Placeholder 4" descr="CPU with binary numbers and blueprint">
            <a:extLst>
              <a:ext uri="{FF2B5EF4-FFF2-40B4-BE49-F238E27FC236}">
                <a16:creationId xmlns:a16="http://schemas.microsoft.com/office/drawing/2014/main" id="{A1060D40-7922-091B-B164-743C8139F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96259"/>
          </a:xfrm>
        </p:spPr>
      </p:pic>
      <p:sp>
        <p:nvSpPr>
          <p:cNvPr id="6" name="Call-out: Down Arrow 5">
            <a:extLst>
              <a:ext uri="{FF2B5EF4-FFF2-40B4-BE49-F238E27FC236}">
                <a16:creationId xmlns:a16="http://schemas.microsoft.com/office/drawing/2014/main" id="{7976A83D-A174-8537-C748-8DC33E5B0362}"/>
              </a:ext>
            </a:extLst>
          </p:cNvPr>
          <p:cNvSpPr/>
          <p:nvPr/>
        </p:nvSpPr>
        <p:spPr>
          <a:xfrm>
            <a:off x="579549" y="1823993"/>
            <a:ext cx="4031088" cy="1017431"/>
          </a:xfrm>
          <a:prstGeom prst="downArrow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Call-out: Down Arrow 6">
            <a:extLst>
              <a:ext uri="{FF2B5EF4-FFF2-40B4-BE49-F238E27FC236}">
                <a16:creationId xmlns:a16="http://schemas.microsoft.com/office/drawing/2014/main" id="{BF8F6BB8-6EC1-344C-E123-73DD237A87E8}"/>
              </a:ext>
            </a:extLst>
          </p:cNvPr>
          <p:cNvSpPr/>
          <p:nvPr/>
        </p:nvSpPr>
        <p:spPr>
          <a:xfrm>
            <a:off x="6581104" y="1823993"/>
            <a:ext cx="4662152" cy="1017431"/>
          </a:xfrm>
          <a:prstGeom prst="downArrow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FCBCA7-B571-8708-72C6-077F62AFF13F}"/>
              </a:ext>
            </a:extLst>
          </p:cNvPr>
          <p:cNvSpPr/>
          <p:nvPr/>
        </p:nvSpPr>
        <p:spPr>
          <a:xfrm>
            <a:off x="935777" y="262094"/>
            <a:ext cx="56844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Types</a:t>
            </a:r>
            <a:r>
              <a:rPr lang="en-GB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GB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of</a:t>
            </a:r>
            <a:r>
              <a:rPr lang="en-GB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GB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software</a:t>
            </a:r>
            <a:endParaRPr lang="en-GB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2591E3-B397-323A-EC55-C720C864828E}"/>
              </a:ext>
            </a:extLst>
          </p:cNvPr>
          <p:cNvSpPr/>
          <p:nvPr/>
        </p:nvSpPr>
        <p:spPr>
          <a:xfrm>
            <a:off x="742428" y="1587657"/>
            <a:ext cx="361305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System</a:t>
            </a:r>
            <a:r>
              <a:rPr lang="en-GB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GB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software</a:t>
            </a:r>
            <a:endParaRPr lang="en-GB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E02049-CB4A-C721-DAE5-C8A18FB21740}"/>
              </a:ext>
            </a:extLst>
          </p:cNvPr>
          <p:cNvSpPr/>
          <p:nvPr/>
        </p:nvSpPr>
        <p:spPr>
          <a:xfrm>
            <a:off x="7206128" y="1592851"/>
            <a:ext cx="3640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Application</a:t>
            </a:r>
            <a:r>
              <a:rPr lang="en-GB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GB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software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12BD36-6CA3-0242-C8D1-06AB8F3D279A}"/>
              </a:ext>
            </a:extLst>
          </p:cNvPr>
          <p:cNvSpPr/>
          <p:nvPr/>
        </p:nvSpPr>
        <p:spPr>
          <a:xfrm>
            <a:off x="389755" y="2713649"/>
            <a:ext cx="49215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Ex: </a:t>
            </a:r>
            <a:r>
              <a:rPr lang="en-GB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os</a:t>
            </a:r>
            <a:r>
              <a:rPr lang="en-GB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, utilities</a:t>
            </a:r>
            <a:endParaRPr lang="en-GB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F378F6-6151-78E1-C4AF-5733026E3D77}"/>
              </a:ext>
            </a:extLst>
          </p:cNvPr>
          <p:cNvSpPr/>
          <p:nvPr/>
        </p:nvSpPr>
        <p:spPr>
          <a:xfrm>
            <a:off x="1828000" y="4479050"/>
            <a:ext cx="8760487" cy="190151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50B38F-FE0D-1044-7F51-FD1DE0A33406}"/>
              </a:ext>
            </a:extLst>
          </p:cNvPr>
          <p:cNvSpPr/>
          <p:nvPr/>
        </p:nvSpPr>
        <p:spPr>
          <a:xfrm>
            <a:off x="1115291" y="4626240"/>
            <a:ext cx="996141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Utility software is a part of system software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C6EE11-BCF3-7962-0CE3-ADA79976E43C}"/>
              </a:ext>
            </a:extLst>
          </p:cNvPr>
          <p:cNvSpPr/>
          <p:nvPr/>
        </p:nvSpPr>
        <p:spPr>
          <a:xfrm>
            <a:off x="6707217" y="2772207"/>
            <a:ext cx="5010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Ex: word , excel</a:t>
            </a:r>
          </a:p>
        </p:txBody>
      </p:sp>
    </p:spTree>
    <p:extLst>
      <p:ext uri="{BB962C8B-B14F-4D97-AF65-F5344CB8AC3E}">
        <p14:creationId xmlns:p14="http://schemas.microsoft.com/office/powerpoint/2010/main" val="1075798068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6B45-BF3B-B17C-2669-42B6E1C8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Scientist viewing DNA test results on a computer screen in the laboratory">
            <a:extLst>
              <a:ext uri="{FF2B5EF4-FFF2-40B4-BE49-F238E27FC236}">
                <a16:creationId xmlns:a16="http://schemas.microsoft.com/office/drawing/2014/main" id="{8004ED85-A03C-7165-C0EE-AA7594591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558"/>
            <a:ext cx="12192000" cy="6983896"/>
          </a:xfr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8394F3D1-9C2F-ADD6-5528-8F554A5D5BBC}"/>
              </a:ext>
            </a:extLst>
          </p:cNvPr>
          <p:cNvSpPr/>
          <p:nvPr/>
        </p:nvSpPr>
        <p:spPr>
          <a:xfrm>
            <a:off x="0" y="0"/>
            <a:ext cx="5806864" cy="1056068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F11DF1-E2CB-1994-918B-F615C7548990}"/>
              </a:ext>
            </a:extLst>
          </p:cNvPr>
          <p:cNvSpPr/>
          <p:nvPr/>
        </p:nvSpPr>
        <p:spPr>
          <a:xfrm>
            <a:off x="666931" y="-11617"/>
            <a:ext cx="51399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What</a:t>
            </a:r>
            <a:r>
              <a:rPr lang="en-GB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GB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is</a:t>
            </a:r>
            <a:r>
              <a:rPr lang="en-GB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GB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utility</a:t>
            </a:r>
            <a:r>
              <a:rPr lang="en-GB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GB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software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2B3C13-7421-2B41-7E6C-10E5D0885A53}"/>
              </a:ext>
            </a:extLst>
          </p:cNvPr>
          <p:cNvSpPr/>
          <p:nvPr/>
        </p:nvSpPr>
        <p:spPr>
          <a:xfrm>
            <a:off x="-98588" y="1421193"/>
            <a:ext cx="804485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/>
              <a:t>.</a:t>
            </a:r>
            <a:endParaRPr lang="en-GB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457DBB-065B-31FF-9C2B-A6E9D21482D9}"/>
              </a:ext>
            </a:extLst>
          </p:cNvPr>
          <p:cNvSpPr/>
          <p:nvPr/>
        </p:nvSpPr>
        <p:spPr>
          <a:xfrm>
            <a:off x="566670" y="1545465"/>
            <a:ext cx="7550863" cy="132556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E9E8D3-E625-2593-019A-5E72F669FF14}"/>
              </a:ext>
            </a:extLst>
          </p:cNvPr>
          <p:cNvSpPr/>
          <p:nvPr/>
        </p:nvSpPr>
        <p:spPr>
          <a:xfrm rot="10800000" flipV="1">
            <a:off x="448464" y="1723114"/>
            <a:ext cx="778727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Utility</a:t>
            </a:r>
            <a:r>
              <a:rPr lang="en-US" sz="2800" dirty="0"/>
              <a:t> 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software</a:t>
            </a:r>
            <a:r>
              <a:rPr lang="en-US" sz="2800" dirty="0"/>
              <a:t> 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performs</a:t>
            </a:r>
            <a:r>
              <a:rPr lang="en-US" sz="2800" dirty="0"/>
              <a:t> 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specific</a:t>
            </a:r>
            <a:r>
              <a:rPr lang="en-US" sz="2800" dirty="0"/>
              <a:t> 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tasks</a:t>
            </a:r>
            <a:r>
              <a:rPr lang="en-US" sz="2800" dirty="0"/>
              <a:t> 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to</a:t>
            </a:r>
            <a:r>
              <a:rPr lang="en-US" sz="2800" dirty="0"/>
              <a:t> 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manage</a:t>
            </a:r>
            <a:r>
              <a:rPr lang="en-US" sz="2800" dirty="0"/>
              <a:t> 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computer</a:t>
            </a:r>
            <a:r>
              <a:rPr lang="en-US" sz="2800" dirty="0"/>
              <a:t> 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resources</a:t>
            </a:r>
            <a:r>
              <a:rPr lang="en-US" sz="2800" dirty="0"/>
              <a:t>.</a:t>
            </a:r>
            <a:endParaRPr lang="en-GB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4C77643-549B-7CC9-1303-AB392AF5F2A5}"/>
              </a:ext>
            </a:extLst>
          </p:cNvPr>
          <p:cNvSpPr/>
          <p:nvPr/>
        </p:nvSpPr>
        <p:spPr>
          <a:xfrm>
            <a:off x="448463" y="3157133"/>
            <a:ext cx="7669069" cy="13255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0777F1-9CC1-FDA8-37EF-09EF4625CBD3}"/>
              </a:ext>
            </a:extLst>
          </p:cNvPr>
          <p:cNvSpPr/>
          <p:nvPr/>
        </p:nvSpPr>
        <p:spPr>
          <a:xfrm rot="10800000" flipV="1">
            <a:off x="389360" y="3245289"/>
            <a:ext cx="7787274" cy="954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Examples</a:t>
            </a:r>
            <a:r>
              <a:rPr lang="en-US" sz="2800" dirty="0"/>
              <a:t> 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include</a:t>
            </a:r>
            <a:r>
              <a:rPr lang="en-US" sz="2800" dirty="0"/>
              <a:t> 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antivirus,</a:t>
            </a:r>
            <a:r>
              <a:rPr lang="en-US" sz="2800" dirty="0"/>
              <a:t> 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file</a:t>
            </a:r>
            <a:r>
              <a:rPr lang="en-US" sz="2800" dirty="0"/>
              <a:t> 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management</a:t>
            </a:r>
            <a:r>
              <a:rPr lang="en-US" sz="2800" dirty="0"/>
              <a:t> 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tools</a:t>
            </a:r>
            <a:r>
              <a:rPr lang="en-US" sz="2800" dirty="0"/>
              <a:t>, 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disk</a:t>
            </a:r>
            <a:r>
              <a:rPr lang="en-US" sz="2800" dirty="0"/>
              <a:t> 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cleanup,</a:t>
            </a:r>
            <a:r>
              <a:rPr lang="en-US" sz="2800" dirty="0"/>
              <a:t> 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etc</a:t>
            </a:r>
            <a:r>
              <a:rPr lang="en-US" sz="2800" dirty="0"/>
              <a:t>.</a:t>
            </a:r>
            <a:endParaRPr lang="en-GB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3" name="Rectangle: Bevelled 12">
            <a:extLst>
              <a:ext uri="{FF2B5EF4-FFF2-40B4-BE49-F238E27FC236}">
                <a16:creationId xmlns:a16="http://schemas.microsoft.com/office/drawing/2014/main" id="{6488B5C0-1E0E-FD5A-024D-42CCC5B9AB4F}"/>
              </a:ext>
            </a:extLst>
          </p:cNvPr>
          <p:cNvSpPr/>
          <p:nvPr/>
        </p:nvSpPr>
        <p:spPr>
          <a:xfrm>
            <a:off x="8955733" y="-75316"/>
            <a:ext cx="3065172" cy="2149188"/>
          </a:xfrm>
          <a:prstGeom prst="bevel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8D4778-1686-F3FA-C791-01BFD64F30F5}"/>
              </a:ext>
            </a:extLst>
          </p:cNvPr>
          <p:cNvSpPr/>
          <p:nvPr/>
        </p:nvSpPr>
        <p:spPr>
          <a:xfrm>
            <a:off x="9072707" y="332699"/>
            <a:ext cx="28312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3427671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C9DBE-3A60-11CD-9D3D-9C1E64E8C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 descr="Close up of a blue LED screen">
            <a:extLst>
              <a:ext uri="{FF2B5EF4-FFF2-40B4-BE49-F238E27FC236}">
                <a16:creationId xmlns:a16="http://schemas.microsoft.com/office/drawing/2014/main" id="{F4D2829D-FF63-BBDC-BADC-649472EFD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014" y="3748818"/>
            <a:ext cx="7778840" cy="2332971"/>
          </a:xfrm>
        </p:spPr>
      </p:pic>
      <p:pic>
        <p:nvPicPr>
          <p:cNvPr id="7" name="Picture 6" descr="Numbers on a digital display">
            <a:extLst>
              <a:ext uri="{FF2B5EF4-FFF2-40B4-BE49-F238E27FC236}">
                <a16:creationId xmlns:a16="http://schemas.microsoft.com/office/drawing/2014/main" id="{0E3EA5F5-56AF-2662-61CF-96C994F75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927"/>
            <a:ext cx="1224203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730687-FB81-B71D-686D-ED4F053DF3E9}"/>
              </a:ext>
            </a:extLst>
          </p:cNvPr>
          <p:cNvSpPr/>
          <p:nvPr/>
        </p:nvSpPr>
        <p:spPr>
          <a:xfrm>
            <a:off x="3637462" y="270456"/>
            <a:ext cx="4892057" cy="6053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0C0447-9BE3-73DC-803E-DBB2CD2F9C6E}"/>
              </a:ext>
            </a:extLst>
          </p:cNvPr>
          <p:cNvSpPr/>
          <p:nvPr/>
        </p:nvSpPr>
        <p:spPr>
          <a:xfrm>
            <a:off x="3785429" y="104576"/>
            <a:ext cx="47256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Types of utility</a:t>
            </a:r>
            <a:endParaRPr lang="en-GB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9E1154-4530-D4FE-0670-D332C21F5D25}"/>
              </a:ext>
            </a:extLst>
          </p:cNvPr>
          <p:cNvSpPr/>
          <p:nvPr/>
        </p:nvSpPr>
        <p:spPr>
          <a:xfrm>
            <a:off x="669701" y="1122575"/>
            <a:ext cx="2967762" cy="141577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253D1-AC6E-7A55-031D-78719F8BD3C3}"/>
              </a:ext>
            </a:extLst>
          </p:cNvPr>
          <p:cNvSpPr/>
          <p:nvPr/>
        </p:nvSpPr>
        <p:spPr>
          <a:xfrm>
            <a:off x="502061" y="1193786"/>
            <a:ext cx="3245903" cy="14157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3200" dirty="0">
                <a:solidFill>
                  <a:srgbClr val="FF0000"/>
                </a:solidFill>
              </a:rPr>
              <a:t>Disk</a:t>
            </a:r>
            <a:r>
              <a:rPr lang="en-IN" sz="5400" dirty="0"/>
              <a:t> </a:t>
            </a:r>
            <a:r>
              <a:rPr lang="en-IN" sz="3200" dirty="0">
                <a:solidFill>
                  <a:srgbClr val="FF0000"/>
                </a:solidFill>
              </a:rPr>
              <a:t>Cleanup</a:t>
            </a:r>
            <a:r>
              <a:rPr lang="en-IN" sz="5400" dirty="0"/>
              <a:t> </a:t>
            </a:r>
            <a:r>
              <a:rPr lang="en-IN" sz="3200" dirty="0">
                <a:solidFill>
                  <a:srgbClr val="FF0000"/>
                </a:solidFill>
              </a:rPr>
              <a:t>Tool</a:t>
            </a:r>
            <a:endParaRPr lang="en-GB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489D9F-6387-5521-23CF-A1BE003178C9}"/>
              </a:ext>
            </a:extLst>
          </p:cNvPr>
          <p:cNvSpPr/>
          <p:nvPr/>
        </p:nvSpPr>
        <p:spPr>
          <a:xfrm>
            <a:off x="838200" y="3026535"/>
            <a:ext cx="2266682" cy="16540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78005-EDDF-E3C3-C4C2-D8936A005FF9}"/>
              </a:ext>
            </a:extLst>
          </p:cNvPr>
          <p:cNvSpPr/>
          <p:nvPr/>
        </p:nvSpPr>
        <p:spPr>
          <a:xfrm>
            <a:off x="343842" y="3026535"/>
            <a:ext cx="3370893" cy="14157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3200" dirty="0">
                <a:solidFill>
                  <a:srgbClr val="FF0000"/>
                </a:solidFill>
              </a:rPr>
              <a:t>Antivirus</a:t>
            </a:r>
            <a:r>
              <a:rPr lang="en-IN" sz="5400" dirty="0"/>
              <a:t> </a:t>
            </a:r>
            <a:r>
              <a:rPr lang="en-IN" sz="3200" dirty="0">
                <a:solidFill>
                  <a:srgbClr val="FF0000"/>
                </a:solidFill>
              </a:rPr>
              <a:t>Software</a:t>
            </a:r>
            <a:endParaRPr lang="en-GB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9CAC25F-AB2F-F68C-2256-3022D9300AFE}"/>
              </a:ext>
            </a:extLst>
          </p:cNvPr>
          <p:cNvSpPr/>
          <p:nvPr/>
        </p:nvSpPr>
        <p:spPr>
          <a:xfrm>
            <a:off x="7858155" y="998953"/>
            <a:ext cx="3495645" cy="176076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E1D647-8DDB-7987-9A78-1BE73727CE99}"/>
              </a:ext>
            </a:extLst>
          </p:cNvPr>
          <p:cNvSpPr/>
          <p:nvPr/>
        </p:nvSpPr>
        <p:spPr>
          <a:xfrm>
            <a:off x="7982907" y="1132482"/>
            <a:ext cx="3370893" cy="14157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3200" dirty="0">
                <a:solidFill>
                  <a:srgbClr val="FFFF00"/>
                </a:solidFill>
              </a:rPr>
              <a:t>File</a:t>
            </a:r>
            <a:r>
              <a:rPr lang="en-IN" sz="5400" dirty="0"/>
              <a:t> </a:t>
            </a:r>
            <a:r>
              <a:rPr lang="en-IN" sz="3200" dirty="0">
                <a:solidFill>
                  <a:srgbClr val="FFFF00"/>
                </a:solidFill>
              </a:rPr>
              <a:t>Management</a:t>
            </a:r>
            <a:r>
              <a:rPr lang="en-IN" sz="5400" dirty="0"/>
              <a:t> </a:t>
            </a:r>
            <a:r>
              <a:rPr lang="en-IN" sz="3200" dirty="0">
                <a:solidFill>
                  <a:srgbClr val="FFFF00"/>
                </a:solidFill>
              </a:rPr>
              <a:t>Tools</a:t>
            </a:r>
            <a:endParaRPr lang="en-GB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88E3FAF-10DD-F73D-1B38-C26F787BD4DE}"/>
              </a:ext>
            </a:extLst>
          </p:cNvPr>
          <p:cNvSpPr/>
          <p:nvPr/>
        </p:nvSpPr>
        <p:spPr>
          <a:xfrm>
            <a:off x="8477266" y="3687514"/>
            <a:ext cx="2713401" cy="141577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F7BFFE-C15C-1D80-D7F9-43B2422F802C}"/>
              </a:ext>
            </a:extLst>
          </p:cNvPr>
          <p:cNvSpPr/>
          <p:nvPr/>
        </p:nvSpPr>
        <p:spPr>
          <a:xfrm>
            <a:off x="8425816" y="3402073"/>
            <a:ext cx="2927984" cy="14157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3200" dirty="0">
                <a:solidFill>
                  <a:srgbClr val="FFFF00"/>
                </a:solidFill>
              </a:rPr>
              <a:t>Disk</a:t>
            </a:r>
            <a:r>
              <a:rPr lang="en-IN" sz="5400" dirty="0"/>
              <a:t> </a:t>
            </a:r>
            <a:r>
              <a:rPr lang="en-IN" sz="3200" dirty="0">
                <a:solidFill>
                  <a:srgbClr val="FFFF00"/>
                </a:solidFill>
              </a:rPr>
              <a:t>Defragmenter</a:t>
            </a:r>
            <a:endParaRPr lang="en-GB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A2AD970-1AED-8931-4C77-613627B2AB75}"/>
              </a:ext>
            </a:extLst>
          </p:cNvPr>
          <p:cNvSpPr/>
          <p:nvPr/>
        </p:nvSpPr>
        <p:spPr>
          <a:xfrm>
            <a:off x="4700789" y="4124356"/>
            <a:ext cx="2137893" cy="141577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96A380-EC30-A61D-E9D5-5B5D7AC1C77F}"/>
              </a:ext>
            </a:extLst>
          </p:cNvPr>
          <p:cNvSpPr/>
          <p:nvPr/>
        </p:nvSpPr>
        <p:spPr>
          <a:xfrm>
            <a:off x="4428116" y="4042836"/>
            <a:ext cx="2710887" cy="14157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3200" dirty="0">
                <a:solidFill>
                  <a:srgbClr val="0070C0"/>
                </a:solidFill>
              </a:rPr>
              <a:t>Backup</a:t>
            </a:r>
            <a:r>
              <a:rPr lang="en-IN" sz="5400" dirty="0"/>
              <a:t> </a:t>
            </a:r>
            <a:r>
              <a:rPr lang="en-IN" sz="3200" dirty="0">
                <a:solidFill>
                  <a:srgbClr val="0070C0"/>
                </a:solidFill>
              </a:rPr>
              <a:t>Software</a:t>
            </a:r>
            <a:endParaRPr lang="en-GB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70C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206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BE10-4E9A-335B-16D5-1B845D04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Businessman using digital tablet in meeting">
            <a:extLst>
              <a:ext uri="{FF2B5EF4-FFF2-40B4-BE49-F238E27FC236}">
                <a16:creationId xmlns:a16="http://schemas.microsoft.com/office/drawing/2014/main" id="{6512A035-48FC-5345-2E5F-03B278C5A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3184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DD9E50-1185-47E0-7295-7C34BE09A947}"/>
              </a:ext>
            </a:extLst>
          </p:cNvPr>
          <p:cNvSpPr/>
          <p:nvPr/>
        </p:nvSpPr>
        <p:spPr>
          <a:xfrm>
            <a:off x="384212" y="0"/>
            <a:ext cx="4031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Importance.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0277E5ED-1FC1-2BA3-2FEB-B3491A357C0D}"/>
              </a:ext>
            </a:extLst>
          </p:cNvPr>
          <p:cNvSpPr/>
          <p:nvPr/>
        </p:nvSpPr>
        <p:spPr>
          <a:xfrm>
            <a:off x="242544" y="1690688"/>
            <a:ext cx="10515600" cy="92333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6E8BC8-55AB-DD72-DD17-905735A72856}"/>
              </a:ext>
            </a:extLst>
          </p:cNvPr>
          <p:cNvSpPr/>
          <p:nvPr/>
        </p:nvSpPr>
        <p:spPr>
          <a:xfrm>
            <a:off x="1239990" y="1859965"/>
            <a:ext cx="608019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Enhances system performance.</a:t>
            </a:r>
            <a:endParaRPr lang="en-GB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10922236-A707-F06F-1D88-B7E3B5C4253F}"/>
              </a:ext>
            </a:extLst>
          </p:cNvPr>
          <p:cNvSpPr/>
          <p:nvPr/>
        </p:nvSpPr>
        <p:spPr>
          <a:xfrm>
            <a:off x="980945" y="2668751"/>
            <a:ext cx="9777199" cy="8156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F4C286-AB61-CDEC-AB30-A55AD3945176}"/>
              </a:ext>
            </a:extLst>
          </p:cNvPr>
          <p:cNvSpPr/>
          <p:nvPr/>
        </p:nvSpPr>
        <p:spPr>
          <a:xfrm>
            <a:off x="1433856" y="2784190"/>
            <a:ext cx="37285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Ensure data safety.</a:t>
            </a:r>
            <a:endParaRPr lang="en-GB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487654E2-E756-6275-802F-CB3685256410}"/>
              </a:ext>
            </a:extLst>
          </p:cNvPr>
          <p:cNvSpPr/>
          <p:nvPr/>
        </p:nvSpPr>
        <p:spPr>
          <a:xfrm>
            <a:off x="1983346" y="3441879"/>
            <a:ext cx="8774798" cy="8156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788739-15F6-A08B-851A-33CF6A0A43E0}"/>
              </a:ext>
            </a:extLst>
          </p:cNvPr>
          <p:cNvSpPr/>
          <p:nvPr/>
        </p:nvSpPr>
        <p:spPr>
          <a:xfrm>
            <a:off x="2362301" y="3539139"/>
            <a:ext cx="701448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Keeps system secure and optimised.</a:t>
            </a:r>
            <a:endParaRPr lang="en-GB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3" name="Minus Sign 12">
            <a:extLst>
              <a:ext uri="{FF2B5EF4-FFF2-40B4-BE49-F238E27FC236}">
                <a16:creationId xmlns:a16="http://schemas.microsoft.com/office/drawing/2014/main" id="{4E1EEFF0-585D-592D-A27E-568614D80FDF}"/>
              </a:ext>
            </a:extLst>
          </p:cNvPr>
          <p:cNvSpPr/>
          <p:nvPr/>
        </p:nvSpPr>
        <p:spPr>
          <a:xfrm>
            <a:off x="-302022" y="628174"/>
            <a:ext cx="5328645" cy="651917"/>
          </a:xfrm>
          <a:prstGeom prst="mathMinus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814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5AB5-5211-7D00-CF9E-FFB6CA9C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bstract background of node and mesh">
            <a:extLst>
              <a:ext uri="{FF2B5EF4-FFF2-40B4-BE49-F238E27FC236}">
                <a16:creationId xmlns:a16="http://schemas.microsoft.com/office/drawing/2014/main" id="{6086B558-CF68-C470-CE04-64EB0F268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D2364A-4FFD-C2A3-B554-450C5504C70D}"/>
              </a:ext>
            </a:extLst>
          </p:cNvPr>
          <p:cNvSpPr/>
          <p:nvPr/>
        </p:nvSpPr>
        <p:spPr>
          <a:xfrm>
            <a:off x="4359515" y="0"/>
            <a:ext cx="31638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summary</a:t>
            </a:r>
          </a:p>
        </p:txBody>
      </p:sp>
      <p:sp>
        <p:nvSpPr>
          <p:cNvPr id="7" name="Flowchart: Off-page Connector 6">
            <a:extLst>
              <a:ext uri="{FF2B5EF4-FFF2-40B4-BE49-F238E27FC236}">
                <a16:creationId xmlns:a16="http://schemas.microsoft.com/office/drawing/2014/main" id="{688B4D09-9BCA-7D9A-F2E8-49A27D62ABD1}"/>
              </a:ext>
            </a:extLst>
          </p:cNvPr>
          <p:cNvSpPr/>
          <p:nvPr/>
        </p:nvSpPr>
        <p:spPr>
          <a:xfrm rot="10800000">
            <a:off x="406220" y="1420231"/>
            <a:ext cx="2987899" cy="330631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804D64-2300-F214-C6D5-7233D0E739BB}"/>
              </a:ext>
            </a:extLst>
          </p:cNvPr>
          <p:cNvSpPr/>
          <p:nvPr/>
        </p:nvSpPr>
        <p:spPr>
          <a:xfrm>
            <a:off x="339486" y="2538173"/>
            <a:ext cx="3121367" cy="20621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Utility software</a:t>
            </a:r>
          </a:p>
          <a:p>
            <a:pPr algn="ctr"/>
            <a:r>
              <a:rPr lang="en-GB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Are</a:t>
            </a:r>
          </a:p>
          <a:p>
            <a:pPr algn="ctr"/>
            <a:r>
              <a:rPr lang="en-GB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System support</a:t>
            </a:r>
          </a:p>
          <a:p>
            <a:pPr algn="ctr"/>
            <a:r>
              <a:rPr lang="en-GB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Tools.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B6A55CDF-54E2-B58B-34F8-D0B26FE3EE76}"/>
              </a:ext>
            </a:extLst>
          </p:cNvPr>
          <p:cNvSpPr/>
          <p:nvPr/>
        </p:nvSpPr>
        <p:spPr>
          <a:xfrm>
            <a:off x="3867073" y="1380558"/>
            <a:ext cx="3734146" cy="3206839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85578F-C263-04CE-6B1F-895857525D0F}"/>
              </a:ext>
            </a:extLst>
          </p:cNvPr>
          <p:cNvSpPr/>
          <p:nvPr/>
        </p:nvSpPr>
        <p:spPr>
          <a:xfrm>
            <a:off x="3922633" y="1859340"/>
            <a:ext cx="3732304" cy="20621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Include</a:t>
            </a:r>
          </a:p>
          <a:p>
            <a:pPr algn="ctr"/>
            <a:r>
              <a:rPr lang="en-GB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Antivirus , backup ,</a:t>
            </a:r>
          </a:p>
          <a:p>
            <a:pPr algn="ctr"/>
            <a:r>
              <a:rPr lang="en-GB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Compression,</a:t>
            </a:r>
          </a:p>
          <a:p>
            <a:pPr algn="ctr"/>
            <a:r>
              <a:rPr lang="en-GB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Etc.</a:t>
            </a:r>
            <a:endParaRPr lang="en-GB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Flowchart: Off-page Connector 10">
            <a:extLst>
              <a:ext uri="{FF2B5EF4-FFF2-40B4-BE49-F238E27FC236}">
                <a16:creationId xmlns:a16="http://schemas.microsoft.com/office/drawing/2014/main" id="{2A9E2879-76DB-DCD2-9428-72E01EF5941F}"/>
              </a:ext>
            </a:extLst>
          </p:cNvPr>
          <p:cNvSpPr/>
          <p:nvPr/>
        </p:nvSpPr>
        <p:spPr>
          <a:xfrm rot="10800000">
            <a:off x="8631048" y="1281082"/>
            <a:ext cx="2987900" cy="330631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7F565D-021E-599E-444D-370A32E7B94C}"/>
              </a:ext>
            </a:extLst>
          </p:cNvPr>
          <p:cNvSpPr/>
          <p:nvPr/>
        </p:nvSpPr>
        <p:spPr>
          <a:xfrm>
            <a:off x="8712019" y="1785622"/>
            <a:ext cx="2764924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Essential for</a:t>
            </a:r>
          </a:p>
          <a:p>
            <a:pPr algn="ctr"/>
            <a:r>
              <a:rPr lang="en-GB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Maintaining a </a:t>
            </a:r>
          </a:p>
          <a:p>
            <a:pPr algn="ctr"/>
            <a:r>
              <a:rPr lang="en-GB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Healthy </a:t>
            </a:r>
          </a:p>
          <a:p>
            <a:pPr algn="ctr"/>
            <a:r>
              <a:rPr lang="en-GB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Computer</a:t>
            </a:r>
          </a:p>
          <a:p>
            <a:pPr algn="ctr"/>
            <a:r>
              <a:rPr lang="en-GB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System.</a:t>
            </a:r>
          </a:p>
        </p:txBody>
      </p:sp>
    </p:spTree>
    <p:extLst>
      <p:ext uri="{BB962C8B-B14F-4D97-AF65-F5344CB8AC3E}">
        <p14:creationId xmlns:p14="http://schemas.microsoft.com/office/powerpoint/2010/main" val="472847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F9BF-2DCA-565C-9603-25C723E05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4045-176748932">
            <a:hlinkClick r:id="" action="ppaction://media"/>
            <a:extLst>
              <a:ext uri="{FF2B5EF4-FFF2-40B4-BE49-F238E27FC236}">
                <a16:creationId xmlns:a16="http://schemas.microsoft.com/office/drawing/2014/main" id="{59DFEA66-56D3-1B2A-F4D9-32FE730C39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E91039-2ACA-85AD-0BAC-861EB424E3DE}"/>
              </a:ext>
            </a:extLst>
          </p:cNvPr>
          <p:cNvSpPr txBox="1"/>
          <p:nvPr/>
        </p:nvSpPr>
        <p:spPr>
          <a:xfrm>
            <a:off x="3111500" y="1905506"/>
            <a:ext cx="83439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THANK</a:t>
            </a:r>
          </a:p>
          <a:p>
            <a:r>
              <a:rPr lang="en-IN" dirty="0"/>
              <a:t>                                                                </a:t>
            </a:r>
            <a:r>
              <a:rPr lang="en-IN" sz="9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11484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</TotalTime>
  <Words>146</Words>
  <Application>Microsoft Office PowerPoint</Application>
  <PresentationFormat>Widescreen</PresentationFormat>
  <Paragraphs>43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Utility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Aarush Pm</cp:lastModifiedBy>
  <cp:revision>22</cp:revision>
  <dcterms:created xsi:type="dcterms:W3CDTF">2025-07-15T15:02:15Z</dcterms:created>
  <dcterms:modified xsi:type="dcterms:W3CDTF">2025-07-16T01:53:27Z</dcterms:modified>
</cp:coreProperties>
</file>